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photoAlbum layout="1pic" frame="frameStyle6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F876A4D-444B-49D2-8AD8-C5186939EE89}" type="datetimeFigureOut">
              <a:rPr lang="en-US" smtClean="0"/>
              <a:t>3/18/2008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9F263B-A2A3-41CF-97C0-E21C6E1635FD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Pablo Picasso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597368"/>
          </a:xfrm>
        </p:spPr>
        <p:txBody>
          <a:bodyPr/>
          <a:lstStyle/>
          <a:p>
            <a:r>
              <a:rPr lang="en-NZ" dirty="0" smtClean="0"/>
              <a:t>October 25 1881 – April 8 1973</a:t>
            </a:r>
            <a:endParaRPr lang="en-N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PhotoPortrait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87563" y="685800"/>
            <a:ext cx="4968875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514600" y="685800"/>
            <a:ext cx="41148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 1.bmp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413000" y="685800"/>
            <a:ext cx="4316413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_B_106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343150" y="685800"/>
            <a:ext cx="4456113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_lg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362200" y="685800"/>
            <a:ext cx="44196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_woman_b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85800" y="882650"/>
            <a:ext cx="7772400" cy="5092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-Weeping-Woman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441575" y="685800"/>
            <a:ext cx="426085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FinalSelfPortrait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462213" y="685800"/>
            <a:ext cx="4217987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</TotalTime>
  <Words>9</Words>
  <Application>Microsoft Office PowerPoint</Application>
  <PresentationFormat>On-screen Show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Apex</vt:lpstr>
      <vt:lpstr>Pablo Picasso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Oxford Crescent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Pablo Picasso</dc:title>
  <dc:creator>nathanr</dc:creator>
  <cp:lastModifiedBy>nathanr</cp:lastModifiedBy>
  <cp:revision>1</cp:revision>
  <dcterms:created xsi:type="dcterms:W3CDTF">2008-03-18T09:08:19Z</dcterms:created>
  <dcterms:modified xsi:type="dcterms:W3CDTF">2008-03-18T09:12:25Z</dcterms:modified>
</cp:coreProperties>
</file>